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3CA1B-298F-4535-B6C4-E65C40C5CF97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7B73-8BB2-44E8-881F-2EC96176C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08912" cy="27363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ЛЕКЦИЯ 3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МОРФОЛОГИЯ </a:t>
            </a:r>
            <a:r>
              <a:rPr lang="ru-RU" b="1" dirty="0" smtClean="0"/>
              <a:t>НАСЕКОМЫХ.  ГОЛОВА И ЕЕ ПРИДАТКИ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848872" cy="1752600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tx1"/>
                </a:solidFill>
              </a:rPr>
              <a:t>1 Единство плана строения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2 Головной отдел: сегментный состав и придатки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44624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Лижущий ротовой аппарат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320480" cy="471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000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Положение створок лабеллума у мух</a:t>
            </a: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467544" y="908720"/>
          <a:ext cx="8267502" cy="4824537"/>
        </p:xfrm>
        <a:graphic>
          <a:graphicData uri="http://schemas.openxmlformats.org/presentationml/2006/ole">
            <p:oleObj spid="_x0000_s10241" name="Точечный рисунок" r:id="rId3" imgW="7647619" imgH="4458322" progId="PBrush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573325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положения створок лабеллума: 1 – положение покоя; 2 – скребущее;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– фильтрационное; 4 – питьевое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27168" cy="7780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Преобразования </a:t>
            </a:r>
            <a:r>
              <a:rPr lang="ru-RU" sz="3200" dirty="0" err="1" smtClean="0"/>
              <a:t>мускоидного</a:t>
            </a:r>
            <a:r>
              <a:rPr lang="ru-RU" sz="3200" dirty="0" smtClean="0"/>
              <a:t> ротового аппарата</a:t>
            </a:r>
            <a:endParaRPr lang="ru-RU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9103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62842"/>
            <a:ext cx="3974083" cy="297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725661"/>
            <a:ext cx="3240360" cy="560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7240" y="0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Сравнение внутреннего (А) и внешнего (Б) скелетов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6307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Внешний вид насекомого</a:t>
            </a:r>
            <a:endParaRPr lang="ru-RU" dirty="0"/>
          </a:p>
        </p:txBody>
      </p:sp>
      <p:pic>
        <p:nvPicPr>
          <p:cNvPr id="2050" name="Рисунок 1" descr="imag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76" y="1340768"/>
            <a:ext cx="854783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338936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Голова насекомого</a:t>
            </a:r>
            <a:endParaRPr lang="ru-RU" dirty="0"/>
          </a:p>
        </p:txBody>
      </p:sp>
      <p:pic>
        <p:nvPicPr>
          <p:cNvPr id="3074" name="Picture 2" descr="го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07" y="1406892"/>
            <a:ext cx="894704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Типы постановки головы у насекомых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36198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47971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 – гипогнатическая голова; Б – прогнатическая голова; В – опистогнатическая голова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4970"/>
            <a:ext cx="6347048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усиков и их виды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731696"/>
            <a:ext cx="8244408" cy="586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288" y="274638"/>
            <a:ext cx="6563072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Грызущий ротовой аппарат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896544" cy="50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093763" cy="380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96944" cy="85010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Грызуще-лижущий</a:t>
            </a:r>
            <a:r>
              <a:rPr lang="ru-RU" sz="2800" dirty="0" smtClean="0"/>
              <a:t> (А) и сосущий (Б) </a:t>
            </a:r>
            <a:br>
              <a:rPr lang="ru-RU" sz="2800" dirty="0" smtClean="0"/>
            </a:br>
            <a:r>
              <a:rPr lang="ru-RU" sz="2800" dirty="0" smtClean="0"/>
              <a:t>ротовые аппараты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344816" cy="472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7716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92696"/>
            <a:ext cx="18745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Колюще-сосущий ротовой аппарат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3333749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BED058-EFDC-4D49-A32E-A36F74AD9A5D}"/>
</file>

<file path=customXml/itemProps2.xml><?xml version="1.0" encoding="utf-8"?>
<ds:datastoreItem xmlns:ds="http://schemas.openxmlformats.org/officeDocument/2006/customXml" ds:itemID="{7D45C8E1-EFB5-49C1-AE79-C6C9CBA441C8}"/>
</file>

<file path=customXml/itemProps3.xml><?xml version="1.0" encoding="utf-8"?>
<ds:datastoreItem xmlns:ds="http://schemas.openxmlformats.org/officeDocument/2006/customXml" ds:itemID="{5F8B6C13-E64B-40F4-A3A4-5824B85EB234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Точечный рисунок</vt:lpstr>
      <vt:lpstr>   ЛЕКЦИЯ 3  МОРФОЛОГИЯ НАСЕКОМЫХ.  ГОЛОВА И ЕЕ ПРИДАТКИ   </vt:lpstr>
      <vt:lpstr>Сравнение внутреннего (А) и внешнего (Б) скелетов</vt:lpstr>
      <vt:lpstr>Внешний вид насекомого</vt:lpstr>
      <vt:lpstr>Голова насекомого</vt:lpstr>
      <vt:lpstr>Типы постановки головы у насекомых</vt:lpstr>
      <vt:lpstr>Строение усиков и их виды</vt:lpstr>
      <vt:lpstr>Грызущий ротовой аппарат</vt:lpstr>
      <vt:lpstr>Грызуще-лижущий (А) и сосущий (Б)  ротовые аппараты</vt:lpstr>
      <vt:lpstr>Колюще-сосущий ротовой аппарат</vt:lpstr>
      <vt:lpstr>Лижущий ротовой аппарат</vt:lpstr>
      <vt:lpstr>Положение створок лабеллума у мух</vt:lpstr>
      <vt:lpstr>Преобразования мускоидного ротового аппарата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 МОРФОЛОГИЯ НАСЕКОМЫХ.  ГОЛОВА И ЕЕ ПРИДАТКИ</dc:title>
  <dc:creator>Галиновский</dc:creator>
  <cp:lastModifiedBy>Галиновский</cp:lastModifiedBy>
  <cp:revision>12</cp:revision>
  <dcterms:created xsi:type="dcterms:W3CDTF">2012-01-30T09:47:26Z</dcterms:created>
  <dcterms:modified xsi:type="dcterms:W3CDTF">2012-01-30T10:59:36Z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